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6" r:id="rId1"/>
  </p:sldMasterIdLst>
  <p:sldIdLst>
    <p:sldId id="256" r:id="rId2"/>
    <p:sldId id="257" r:id="rId3"/>
    <p:sldId id="280" r:id="rId4"/>
    <p:sldId id="258" r:id="rId5"/>
    <p:sldId id="281" r:id="rId6"/>
    <p:sldId id="261" r:id="rId7"/>
    <p:sldId id="277" r:id="rId8"/>
    <p:sldId id="289" r:id="rId9"/>
    <p:sldId id="278" r:id="rId10"/>
    <p:sldId id="283" r:id="rId11"/>
    <p:sldId id="284" r:id="rId12"/>
    <p:sldId id="285" r:id="rId13"/>
    <p:sldId id="282" r:id="rId14"/>
    <p:sldId id="286" r:id="rId15"/>
    <p:sldId id="290" r:id="rId16"/>
    <p:sldId id="287" r:id="rId17"/>
    <p:sldId id="288" r:id="rId18"/>
    <p:sldId id="274" r:id="rId19"/>
    <p:sldId id="275" r:id="rId20"/>
    <p:sldId id="27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1" autoAdjust="0"/>
    <p:restoredTop sz="94660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18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52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980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258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1460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5867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3722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2812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779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557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91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097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09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202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76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093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44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794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724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  <p:sldLayoutId id="214748379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170" y="1130814"/>
            <a:ext cx="8178447" cy="2011885"/>
          </a:xfrm>
        </p:spPr>
        <p:txBody>
          <a:bodyPr>
            <a:normAutofit fontScale="90000"/>
          </a:bodyPr>
          <a:lstStyle/>
          <a:p>
            <a:r>
              <a:rPr lang="en-GB" dirty="0"/>
              <a:t>Online Food </a:t>
            </a:r>
            <a:br>
              <a:rPr lang="en-GB" dirty="0"/>
            </a:br>
            <a:r>
              <a:rPr lang="en-GB" dirty="0"/>
              <a:t>Delivery</a:t>
            </a:r>
            <a:r>
              <a:rPr lang="en-GB" b="1" dirty="0"/>
              <a:t> </a:t>
            </a:r>
            <a:br>
              <a:rPr lang="en-GB" b="1" dirty="0"/>
            </a:br>
            <a:r>
              <a:rPr lang="en-GB" dirty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08671" y="2038344"/>
            <a:ext cx="5890020" cy="4730880"/>
          </a:xfrm>
        </p:spPr>
        <p:txBody>
          <a:bodyPr numCol="1"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Neha Dattatray Patel				2479425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Pavithra Poojary					2480135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Burra Venkata Sunil Babu			2482081		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Hemnath Krishnamoorthy			2483095	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Kushal GowdA. H					2481270 	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Pothuru Venkata Likhith Suraj		2482968		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Ragini. H							2480168	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Rajasekar Kothandan				2481779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Rapolu Bhagyalakshmi				2482712	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Sandhiya. P						2481737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00"/>
                </a:solidFill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8763" y="1043116"/>
            <a:ext cx="3862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chemeClr val="accent2"/>
                </a:solidFill>
              </a:rPr>
              <a:t>Group - 6</a:t>
            </a:r>
          </a:p>
        </p:txBody>
      </p:sp>
    </p:spTree>
    <p:extLst>
      <p:ext uri="{BB962C8B-B14F-4D97-AF65-F5344CB8AC3E}">
        <p14:creationId xmlns:p14="http://schemas.microsoft.com/office/powerpoint/2010/main" val="2790423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4943B-B670-4D94-847B-E5005EF34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Amin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F0EBCC7-885F-4C4D-AA7D-2AE6589D22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8202" b="6120"/>
          <a:stretch/>
        </p:blipFill>
        <p:spPr>
          <a:xfrm>
            <a:off x="2218122" y="2405849"/>
            <a:ext cx="7326684" cy="3852907"/>
          </a:xfrm>
        </p:spPr>
      </p:pic>
    </p:spTree>
    <p:extLst>
      <p:ext uri="{BB962C8B-B14F-4D97-AF65-F5344CB8AC3E}">
        <p14:creationId xmlns:p14="http://schemas.microsoft.com/office/powerpoint/2010/main" val="585694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8FAF-FAA1-4873-AF56-8F89771DA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User Details and Order Details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6260E2-4BEB-415D-96EF-C0B622AFFD1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7842" b="5271"/>
          <a:stretch/>
        </p:blipFill>
        <p:spPr>
          <a:xfrm>
            <a:off x="443883" y="2130641"/>
            <a:ext cx="5055217" cy="4200245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07A5EB9-64A6-4842-80D0-12B7BAE4BF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8298" b="6969"/>
          <a:stretch/>
        </p:blipFill>
        <p:spPr>
          <a:xfrm>
            <a:off x="5654675" y="2130641"/>
            <a:ext cx="4395788" cy="4200245"/>
          </a:xfrm>
        </p:spPr>
      </p:pic>
    </p:spTree>
    <p:extLst>
      <p:ext uri="{BB962C8B-B14F-4D97-AF65-F5344CB8AC3E}">
        <p14:creationId xmlns:p14="http://schemas.microsoft.com/office/powerpoint/2010/main" val="845359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FEF12-6434-4993-80D8-409CA9ECE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Menu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1CC0FB-A5EB-4583-AD9E-8856A181F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63" b="4408"/>
          <a:stretch/>
        </p:blipFill>
        <p:spPr>
          <a:xfrm>
            <a:off x="1847322" y="2210540"/>
            <a:ext cx="7459132" cy="3852909"/>
          </a:xfrm>
        </p:spPr>
      </p:pic>
    </p:spTree>
    <p:extLst>
      <p:ext uri="{BB962C8B-B14F-4D97-AF65-F5344CB8AC3E}">
        <p14:creationId xmlns:p14="http://schemas.microsoft.com/office/powerpoint/2010/main" val="3712483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2F76-CF96-44E5-8EAB-8A0A986F7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User Login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8BF970-F82B-4D41-84E2-16B3870AE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571" b="4831"/>
          <a:stretch/>
        </p:blipFill>
        <p:spPr>
          <a:xfrm>
            <a:off x="1847322" y="2370338"/>
            <a:ext cx="7459132" cy="3675355"/>
          </a:xfrm>
        </p:spPr>
      </p:pic>
    </p:spTree>
    <p:extLst>
      <p:ext uri="{BB962C8B-B14F-4D97-AF65-F5344CB8AC3E}">
        <p14:creationId xmlns:p14="http://schemas.microsoft.com/office/powerpoint/2010/main" val="4096144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8F38F-4760-40FE-B21E-A3FCFDA88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User Registration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40F3CA-FAFB-4D24-9991-C0426736F9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628" b="4385"/>
          <a:stretch/>
        </p:blipFill>
        <p:spPr>
          <a:xfrm>
            <a:off x="1847322" y="2210540"/>
            <a:ext cx="7459132" cy="4003829"/>
          </a:xfrm>
        </p:spPr>
      </p:pic>
    </p:spTree>
    <p:extLst>
      <p:ext uri="{BB962C8B-B14F-4D97-AF65-F5344CB8AC3E}">
        <p14:creationId xmlns:p14="http://schemas.microsoft.com/office/powerpoint/2010/main" val="465946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96CF3-97EB-4E96-B5CA-E585D973C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Product Details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5CB0EF-C94F-44EB-ABCC-4253D982B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976" b="4408"/>
          <a:stretch/>
        </p:blipFill>
        <p:spPr>
          <a:xfrm>
            <a:off x="1847322" y="2219416"/>
            <a:ext cx="7459132" cy="3844033"/>
          </a:xfrm>
        </p:spPr>
      </p:pic>
    </p:spTree>
    <p:extLst>
      <p:ext uri="{BB962C8B-B14F-4D97-AF65-F5344CB8AC3E}">
        <p14:creationId xmlns:p14="http://schemas.microsoft.com/office/powerpoint/2010/main" val="3584207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ED594-0E4F-418E-8040-06AACE009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Placing Order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3B096D-0306-47AA-B92A-9F69A8A4B3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378" b="5267"/>
          <a:stretch/>
        </p:blipFill>
        <p:spPr>
          <a:xfrm>
            <a:off x="1847322" y="2237174"/>
            <a:ext cx="7459132" cy="3808520"/>
          </a:xfrm>
        </p:spPr>
      </p:pic>
    </p:spTree>
    <p:extLst>
      <p:ext uri="{BB962C8B-B14F-4D97-AF65-F5344CB8AC3E}">
        <p14:creationId xmlns:p14="http://schemas.microsoft.com/office/powerpoint/2010/main" val="2873501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1D1FF-570E-460E-8AF7-54647390F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Adding Payment Method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6F3624-FBD6-4294-BC37-5DB351D2BE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187" b="8851"/>
          <a:stretch/>
        </p:blipFill>
        <p:spPr>
          <a:xfrm>
            <a:off x="1847322" y="2228294"/>
            <a:ext cx="7459132" cy="3648723"/>
          </a:xfrm>
        </p:spPr>
      </p:pic>
    </p:spTree>
    <p:extLst>
      <p:ext uri="{BB962C8B-B14F-4D97-AF65-F5344CB8AC3E}">
        <p14:creationId xmlns:p14="http://schemas.microsoft.com/office/powerpoint/2010/main" val="1990469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          Future Scope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6A5429B-4A87-4CD8-AA5A-6AB105A67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FF66"/>
                </a:solidFill>
              </a:rPr>
              <a:t>We will host the platform on online servers to make it accessible worldwide.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FF66"/>
                </a:solidFill>
              </a:rPr>
              <a:t>We can give more advanced software for online food delivery system including more facilities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FF66"/>
                </a:solidFill>
              </a:rPr>
              <a:t>Send Order ready notification to the user</a:t>
            </a:r>
            <a:endParaRPr lang="en-IN" dirty="0">
              <a:solidFill>
                <a:srgbClr val="FFFF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11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</a:t>
            </a:r>
            <a:r>
              <a:rPr lang="en-US" sz="5400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9B9168-D45F-4064-843B-D75940C4C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FF66"/>
                </a:solidFill>
              </a:rPr>
              <a:t>In conclusion an online food ordering system is proposed which is useful for small to large restaurants.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FF66"/>
                </a:solidFill>
              </a:rPr>
              <a:t>With a website or mobile app, customers can easily browse all the dishes the restaurant has available, customize dishes to their requirements and place an order.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FF66"/>
                </a:solidFill>
              </a:rPr>
              <a:t>This project can later be expanded on a larger scale.</a:t>
            </a:r>
            <a:endParaRPr lang="en-IN" dirty="0">
              <a:solidFill>
                <a:srgbClr val="FFFF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11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2999" y="146653"/>
            <a:ext cx="7766936" cy="897147"/>
          </a:xfrm>
        </p:spPr>
        <p:txBody>
          <a:bodyPr/>
          <a:lstStyle/>
          <a:p>
            <a:pPr algn="ctr"/>
            <a:r>
              <a:rPr lang="en-GB" sz="5400" dirty="0"/>
              <a:t>Contents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1293963"/>
            <a:ext cx="7766936" cy="3853770"/>
          </a:xfrm>
        </p:spPr>
        <p:txBody>
          <a:bodyPr>
            <a:normAutofit lnSpcReduction="10000"/>
          </a:bodyPr>
          <a:lstStyle/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rgbClr val="FFFF66"/>
                </a:solidFill>
                <a:latin typeface="+mn-lt"/>
                <a:cs typeface="Arial" pitchFamily="34" charset="0"/>
              </a:rPr>
              <a:t>Abstract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rgbClr val="FFFF66"/>
                </a:solidFill>
                <a:latin typeface="+mn-lt"/>
                <a:cs typeface="Arial" pitchFamily="34" charset="0"/>
              </a:rPr>
              <a:t>Objectives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rgbClr val="FFFF66"/>
                </a:solidFill>
                <a:latin typeface="+mn-lt"/>
                <a:cs typeface="Arial" pitchFamily="34" charset="0"/>
              </a:rPr>
              <a:t>System Requirements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rgbClr val="FFFF66"/>
                </a:solidFill>
                <a:latin typeface="+mn-lt"/>
                <a:cs typeface="Arial" pitchFamily="34" charset="0"/>
              </a:rPr>
              <a:t>App flow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rgbClr val="FFFF66"/>
                </a:solidFill>
                <a:latin typeface="+mn-lt"/>
                <a:cs typeface="Arial" pitchFamily="34" charset="0"/>
              </a:rPr>
              <a:t>Features Available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rgbClr val="FFFF66"/>
                </a:solidFill>
                <a:latin typeface="+mn-lt"/>
                <a:cs typeface="Arial" pitchFamily="34" charset="0"/>
              </a:rPr>
              <a:t>Future Scope 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solidFill>
                  <a:srgbClr val="FFFF66"/>
                </a:solidFill>
                <a:latin typeface="+mn-lt"/>
                <a:cs typeface="Arial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903758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5453D-F6AF-4D2F-9FA1-F6F161DBE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312" y="-61977"/>
            <a:ext cx="9404723" cy="1400530"/>
          </a:xfrm>
        </p:spPr>
        <p:txBody>
          <a:bodyPr/>
          <a:lstStyle/>
          <a:p>
            <a:r>
              <a:rPr lang="en-US" dirty="0"/>
              <a:t>App Flow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AF34ED-43BA-4F15-B380-02FE76C30DF3}"/>
              </a:ext>
            </a:extLst>
          </p:cNvPr>
          <p:cNvSpPr txBox="1">
            <a:spLocks/>
          </p:cNvSpPr>
          <p:nvPr/>
        </p:nvSpPr>
        <p:spPr>
          <a:xfrm>
            <a:off x="21525" y="-53216"/>
            <a:ext cx="8596668" cy="17809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CB68A1-E712-429A-8D88-2A94412BDBA8}"/>
              </a:ext>
            </a:extLst>
          </p:cNvPr>
          <p:cNvSpPr/>
          <p:nvPr/>
        </p:nvSpPr>
        <p:spPr>
          <a:xfrm>
            <a:off x="1657886" y="2317073"/>
            <a:ext cx="1364685" cy="3817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Sign-up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FDFF16-0C0C-4EA6-8D36-9E5E2F68C4E7}"/>
              </a:ext>
            </a:extLst>
          </p:cNvPr>
          <p:cNvSpPr/>
          <p:nvPr/>
        </p:nvSpPr>
        <p:spPr>
          <a:xfrm>
            <a:off x="1832721" y="5248184"/>
            <a:ext cx="1069297" cy="3817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Orders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B77005-160A-481C-8A0E-EB1D4B2AB3F3}"/>
              </a:ext>
            </a:extLst>
          </p:cNvPr>
          <p:cNvSpPr/>
          <p:nvPr/>
        </p:nvSpPr>
        <p:spPr>
          <a:xfrm>
            <a:off x="7824642" y="2211474"/>
            <a:ext cx="1069297" cy="3817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Menu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E2D0B3-B3E7-42D4-A6CD-7BF3903D5323}"/>
              </a:ext>
            </a:extLst>
          </p:cNvPr>
          <p:cNvSpPr/>
          <p:nvPr/>
        </p:nvSpPr>
        <p:spPr>
          <a:xfrm>
            <a:off x="4749448" y="3438540"/>
            <a:ext cx="1711109" cy="49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Admin-login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C61E4B-94E1-4BAD-924E-3B54E28BB4DF}"/>
              </a:ext>
            </a:extLst>
          </p:cNvPr>
          <p:cNvSpPr/>
          <p:nvPr/>
        </p:nvSpPr>
        <p:spPr>
          <a:xfrm>
            <a:off x="8287526" y="5204257"/>
            <a:ext cx="1402209" cy="3817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Payment</a:t>
            </a:r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62D8E6F-D4AD-4EA6-8DF7-0A46D97699E9}"/>
              </a:ext>
            </a:extLst>
          </p:cNvPr>
          <p:cNvSpPr/>
          <p:nvPr/>
        </p:nvSpPr>
        <p:spPr>
          <a:xfrm>
            <a:off x="5181168" y="4995914"/>
            <a:ext cx="1069298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Has</a:t>
            </a: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927DD1AB-0312-4220-9678-07E66F839C30}"/>
              </a:ext>
            </a:extLst>
          </p:cNvPr>
          <p:cNvSpPr/>
          <p:nvPr/>
        </p:nvSpPr>
        <p:spPr>
          <a:xfrm>
            <a:off x="4216024" y="2015589"/>
            <a:ext cx="1247682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Have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336C646F-2761-4C7E-A158-4388877B3321}"/>
              </a:ext>
            </a:extLst>
          </p:cNvPr>
          <p:cNvSpPr/>
          <p:nvPr/>
        </p:nvSpPr>
        <p:spPr>
          <a:xfrm rot="2060704">
            <a:off x="3455058" y="2575838"/>
            <a:ext cx="1069298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Has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9567F718-84CF-4B1B-B430-3DDD3E18E0BB}"/>
              </a:ext>
            </a:extLst>
          </p:cNvPr>
          <p:cNvSpPr/>
          <p:nvPr/>
        </p:nvSpPr>
        <p:spPr>
          <a:xfrm rot="2743779">
            <a:off x="6542925" y="2490086"/>
            <a:ext cx="959194" cy="920939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Has</a:t>
            </a: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638BE74E-E776-458E-A8B3-14738293FA60}"/>
              </a:ext>
            </a:extLst>
          </p:cNvPr>
          <p:cNvSpPr/>
          <p:nvPr/>
        </p:nvSpPr>
        <p:spPr>
          <a:xfrm>
            <a:off x="1737212" y="3504509"/>
            <a:ext cx="1211340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Have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1EB605E-CAB4-41D7-BC11-28E40A1F9018}"/>
              </a:ext>
            </a:extLst>
          </p:cNvPr>
          <p:cNvSpPr/>
          <p:nvPr/>
        </p:nvSpPr>
        <p:spPr>
          <a:xfrm>
            <a:off x="1947324" y="920934"/>
            <a:ext cx="1040417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F_Name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0097650-3630-4C2C-AEF9-74FD36DB414E}"/>
              </a:ext>
            </a:extLst>
          </p:cNvPr>
          <p:cNvSpPr/>
          <p:nvPr/>
        </p:nvSpPr>
        <p:spPr>
          <a:xfrm>
            <a:off x="7162672" y="454302"/>
            <a:ext cx="139365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Availability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536B532-2108-4362-A300-3B1FED15460F}"/>
              </a:ext>
            </a:extLst>
          </p:cNvPr>
          <p:cNvSpPr/>
          <p:nvPr/>
        </p:nvSpPr>
        <p:spPr>
          <a:xfrm>
            <a:off x="9865872" y="2224478"/>
            <a:ext cx="1110453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Delivery Fee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12BD184-558B-461D-9E3F-B33AE300D526}"/>
              </a:ext>
            </a:extLst>
          </p:cNvPr>
          <p:cNvSpPr/>
          <p:nvPr/>
        </p:nvSpPr>
        <p:spPr>
          <a:xfrm>
            <a:off x="6254759" y="927232"/>
            <a:ext cx="145828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Description 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9FD61D8-9B40-43BE-994D-E8CE1971F3E4}"/>
              </a:ext>
            </a:extLst>
          </p:cNvPr>
          <p:cNvSpPr/>
          <p:nvPr/>
        </p:nvSpPr>
        <p:spPr>
          <a:xfrm>
            <a:off x="5759904" y="1573627"/>
            <a:ext cx="1106271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Menu_Id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2CFB881-5A32-4210-A26E-DA229DADD036}"/>
              </a:ext>
            </a:extLst>
          </p:cNvPr>
          <p:cNvSpPr/>
          <p:nvPr/>
        </p:nvSpPr>
        <p:spPr>
          <a:xfrm>
            <a:off x="6647186" y="3396547"/>
            <a:ext cx="1243620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Password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F661ED7-B2F2-4EF6-9873-21957F2F93D4}"/>
              </a:ext>
            </a:extLst>
          </p:cNvPr>
          <p:cNvSpPr/>
          <p:nvPr/>
        </p:nvSpPr>
        <p:spPr>
          <a:xfrm>
            <a:off x="4981164" y="2725150"/>
            <a:ext cx="1222307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email_id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4B7FE0A-10C0-40D1-9CEB-AB2740DA1B82}"/>
              </a:ext>
            </a:extLst>
          </p:cNvPr>
          <p:cNvSpPr/>
          <p:nvPr/>
        </p:nvSpPr>
        <p:spPr>
          <a:xfrm>
            <a:off x="10049202" y="5886683"/>
            <a:ext cx="1023983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1E8603A-BF05-400A-A8C0-65E336DFC5CC}"/>
              </a:ext>
            </a:extLst>
          </p:cNvPr>
          <p:cNvSpPr/>
          <p:nvPr/>
        </p:nvSpPr>
        <p:spPr>
          <a:xfrm>
            <a:off x="10236734" y="5122359"/>
            <a:ext cx="1190396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Payment Method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36D2B78-F17A-4D61-A78C-5AC030A675F8}"/>
              </a:ext>
            </a:extLst>
          </p:cNvPr>
          <p:cNvSpPr/>
          <p:nvPr/>
        </p:nvSpPr>
        <p:spPr>
          <a:xfrm>
            <a:off x="9741478" y="4382754"/>
            <a:ext cx="1402209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Payment_Id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E02C31C-8E87-45BD-9724-1AC8E9AA4F6E}"/>
              </a:ext>
            </a:extLst>
          </p:cNvPr>
          <p:cNvSpPr/>
          <p:nvPr/>
        </p:nvSpPr>
        <p:spPr>
          <a:xfrm>
            <a:off x="2987742" y="5886683"/>
            <a:ext cx="102398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Address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20332E8-0D62-439C-B29A-6760893283DA}"/>
              </a:ext>
            </a:extLst>
          </p:cNvPr>
          <p:cNvSpPr/>
          <p:nvPr/>
        </p:nvSpPr>
        <p:spPr>
          <a:xfrm>
            <a:off x="1654038" y="6293206"/>
            <a:ext cx="1424188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Payment_Id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D5D7020-1457-4FD3-84A6-82793DB01B98}"/>
              </a:ext>
            </a:extLst>
          </p:cNvPr>
          <p:cNvSpPr/>
          <p:nvPr/>
        </p:nvSpPr>
        <p:spPr>
          <a:xfrm>
            <a:off x="544390" y="6121943"/>
            <a:ext cx="1113496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Quantity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CD5083F-CC77-49B1-B75F-F822C4FCB46B}"/>
              </a:ext>
            </a:extLst>
          </p:cNvPr>
          <p:cNvSpPr/>
          <p:nvPr/>
        </p:nvSpPr>
        <p:spPr>
          <a:xfrm>
            <a:off x="93535" y="5470181"/>
            <a:ext cx="1163532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Order_Id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6C3E8CA-C9FF-4FBE-941A-B6709E0B436C}"/>
              </a:ext>
            </a:extLst>
          </p:cNvPr>
          <p:cNvSpPr/>
          <p:nvPr/>
        </p:nvSpPr>
        <p:spPr>
          <a:xfrm>
            <a:off x="240233" y="4818419"/>
            <a:ext cx="1163532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Menu_Id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8A247FF-A765-4440-9C0D-22DCD509E48B}"/>
              </a:ext>
            </a:extLst>
          </p:cNvPr>
          <p:cNvSpPr/>
          <p:nvPr/>
        </p:nvSpPr>
        <p:spPr>
          <a:xfrm>
            <a:off x="1076321" y="4324873"/>
            <a:ext cx="102036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User_Id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C2F7A9A-A509-4FDE-AB6D-5CF04080BB9D}"/>
              </a:ext>
            </a:extLst>
          </p:cNvPr>
          <p:cNvSpPr/>
          <p:nvPr/>
        </p:nvSpPr>
        <p:spPr>
          <a:xfrm>
            <a:off x="201848" y="2835780"/>
            <a:ext cx="863919" cy="49634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State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785A4B8-DB56-4BA0-A3E5-1306BB76BD49}"/>
              </a:ext>
            </a:extLst>
          </p:cNvPr>
          <p:cNvSpPr/>
          <p:nvPr/>
        </p:nvSpPr>
        <p:spPr>
          <a:xfrm>
            <a:off x="84909" y="2112621"/>
            <a:ext cx="716318" cy="53242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City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06B0989-D444-4814-900E-7EF0B22D7356}"/>
              </a:ext>
            </a:extLst>
          </p:cNvPr>
          <p:cNvSpPr/>
          <p:nvPr/>
        </p:nvSpPr>
        <p:spPr>
          <a:xfrm>
            <a:off x="188261" y="1439298"/>
            <a:ext cx="1251702" cy="46940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Phone_no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299FA04-5FE2-4E88-9079-9562D0C0FFB8}"/>
              </a:ext>
            </a:extLst>
          </p:cNvPr>
          <p:cNvSpPr/>
          <p:nvPr/>
        </p:nvSpPr>
        <p:spPr>
          <a:xfrm>
            <a:off x="2831721" y="1348987"/>
            <a:ext cx="1080441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L_Name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F115B00-62DE-459A-BCFD-49AD3371AB40}"/>
              </a:ext>
            </a:extLst>
          </p:cNvPr>
          <p:cNvSpPr/>
          <p:nvPr/>
        </p:nvSpPr>
        <p:spPr>
          <a:xfrm>
            <a:off x="781235" y="887951"/>
            <a:ext cx="951539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User-Id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AB77621-9214-4B9B-926B-04BA699FF490}"/>
              </a:ext>
            </a:extLst>
          </p:cNvPr>
          <p:cNvSpPr/>
          <p:nvPr/>
        </p:nvSpPr>
        <p:spPr>
          <a:xfrm>
            <a:off x="8618193" y="373222"/>
            <a:ext cx="1402209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Dish_name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1A95F71-FD13-486A-8C6F-C1788EFF7041}"/>
              </a:ext>
            </a:extLst>
          </p:cNvPr>
          <p:cNvSpPr/>
          <p:nvPr/>
        </p:nvSpPr>
        <p:spPr>
          <a:xfrm>
            <a:off x="9895685" y="1556764"/>
            <a:ext cx="1228485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Dish_Price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E1BF674-5A31-4A95-BE49-9BCFFEF7CEA8}"/>
              </a:ext>
            </a:extLst>
          </p:cNvPr>
          <p:cNvSpPr/>
          <p:nvPr/>
        </p:nvSpPr>
        <p:spPr>
          <a:xfrm>
            <a:off x="847587" y="3323219"/>
            <a:ext cx="863918" cy="49634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email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E4E7A4F-805C-4A9D-A27E-3E4701F5CA05}"/>
              </a:ext>
            </a:extLst>
          </p:cNvPr>
          <p:cNvCxnSpPr>
            <a:cxnSpLocks/>
            <a:stCxn id="15" idx="4"/>
          </p:cNvCxnSpPr>
          <p:nvPr/>
        </p:nvCxnSpPr>
        <p:spPr>
          <a:xfrm>
            <a:off x="2467533" y="1453595"/>
            <a:ext cx="12321" cy="882183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3E3D562-553C-46B7-8944-32A297F8BA59}"/>
              </a:ext>
            </a:extLst>
          </p:cNvPr>
          <p:cNvCxnSpPr>
            <a:cxnSpLocks/>
            <a:stCxn id="35" idx="4"/>
            <a:endCxn id="35" idx="4"/>
          </p:cNvCxnSpPr>
          <p:nvPr/>
        </p:nvCxnSpPr>
        <p:spPr>
          <a:xfrm>
            <a:off x="1257005" y="1420612"/>
            <a:ext cx="0" cy="0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A04DE0B-6DF1-469C-905A-7A9B02E302C4}"/>
              </a:ext>
            </a:extLst>
          </p:cNvPr>
          <p:cNvCxnSpPr>
            <a:cxnSpLocks/>
            <a:stCxn id="35" idx="5"/>
          </p:cNvCxnSpPr>
          <p:nvPr/>
        </p:nvCxnSpPr>
        <p:spPr>
          <a:xfrm>
            <a:off x="1593424" y="1342606"/>
            <a:ext cx="615141" cy="965957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63CD356-90BA-4044-90BC-AD00B9536DE3}"/>
              </a:ext>
            </a:extLst>
          </p:cNvPr>
          <p:cNvCxnSpPr>
            <a:cxnSpLocks/>
            <a:endCxn id="31" idx="6"/>
          </p:cNvCxnSpPr>
          <p:nvPr/>
        </p:nvCxnSpPr>
        <p:spPr>
          <a:xfrm flipH="1">
            <a:off x="1065767" y="2690090"/>
            <a:ext cx="781513" cy="393860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43BA4B1-DEA2-4199-9BC1-4C99160992E8}"/>
              </a:ext>
            </a:extLst>
          </p:cNvPr>
          <p:cNvCxnSpPr>
            <a:cxnSpLocks/>
            <a:stCxn id="33" idx="5"/>
          </p:cNvCxnSpPr>
          <p:nvPr/>
        </p:nvCxnSpPr>
        <p:spPr>
          <a:xfrm>
            <a:off x="1256655" y="1839958"/>
            <a:ext cx="401231" cy="492841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50E646E-963B-41C2-8AB9-FE3221B3FA70}"/>
              </a:ext>
            </a:extLst>
          </p:cNvPr>
          <p:cNvCxnSpPr>
            <a:cxnSpLocks/>
          </p:cNvCxnSpPr>
          <p:nvPr/>
        </p:nvCxnSpPr>
        <p:spPr>
          <a:xfrm flipH="1">
            <a:off x="1604263" y="2698813"/>
            <a:ext cx="433260" cy="682881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4DA98CB-5766-4095-AC25-8CB42E71CD16}"/>
              </a:ext>
            </a:extLst>
          </p:cNvPr>
          <p:cNvCxnSpPr>
            <a:cxnSpLocks/>
          </p:cNvCxnSpPr>
          <p:nvPr/>
        </p:nvCxnSpPr>
        <p:spPr>
          <a:xfrm flipH="1">
            <a:off x="2709694" y="1828353"/>
            <a:ext cx="368992" cy="488720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E2E21E5-18CF-4789-B9AF-1AA786BCC125}"/>
              </a:ext>
            </a:extLst>
          </p:cNvPr>
          <p:cNvCxnSpPr>
            <a:cxnSpLocks/>
          </p:cNvCxnSpPr>
          <p:nvPr/>
        </p:nvCxnSpPr>
        <p:spPr>
          <a:xfrm>
            <a:off x="1749417" y="4818419"/>
            <a:ext cx="409987" cy="429765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339AAF2-A5D5-4BDD-9006-D8DBF7638180}"/>
              </a:ext>
            </a:extLst>
          </p:cNvPr>
          <p:cNvCxnSpPr>
            <a:cxnSpLocks/>
          </p:cNvCxnSpPr>
          <p:nvPr/>
        </p:nvCxnSpPr>
        <p:spPr>
          <a:xfrm>
            <a:off x="1296456" y="5238555"/>
            <a:ext cx="536265" cy="81354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E1CD4FF-881F-45E4-8D5E-F35FBFD55DB3}"/>
              </a:ext>
            </a:extLst>
          </p:cNvPr>
          <p:cNvCxnSpPr>
            <a:cxnSpLocks/>
          </p:cNvCxnSpPr>
          <p:nvPr/>
        </p:nvCxnSpPr>
        <p:spPr>
          <a:xfrm flipV="1">
            <a:off x="1261664" y="5566946"/>
            <a:ext cx="571057" cy="116089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4087C9E-E3EC-44CD-8ABF-222322EE76ED}"/>
              </a:ext>
            </a:extLst>
          </p:cNvPr>
          <p:cNvCxnSpPr>
            <a:cxnSpLocks/>
            <a:endCxn id="27" idx="7"/>
          </p:cNvCxnSpPr>
          <p:nvPr/>
        </p:nvCxnSpPr>
        <p:spPr>
          <a:xfrm flipH="1">
            <a:off x="1494818" y="5639553"/>
            <a:ext cx="601867" cy="560396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5A0D4C4-CF08-43CC-B404-5357E024B539}"/>
              </a:ext>
            </a:extLst>
          </p:cNvPr>
          <p:cNvCxnSpPr>
            <a:cxnSpLocks/>
            <a:stCxn id="6" idx="2"/>
            <a:endCxn id="26" idx="0"/>
          </p:cNvCxnSpPr>
          <p:nvPr/>
        </p:nvCxnSpPr>
        <p:spPr>
          <a:xfrm flipH="1">
            <a:off x="2366132" y="5629924"/>
            <a:ext cx="1238" cy="663282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CCC2AF1-2267-4D11-86C6-F076B91FF9F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2676434" y="5639553"/>
            <a:ext cx="461267" cy="325136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EAC754D-35C5-4AFE-B448-FF7C6A5BC15A}"/>
              </a:ext>
            </a:extLst>
          </p:cNvPr>
          <p:cNvCxnSpPr>
            <a:cxnSpLocks/>
            <a:stCxn id="24" idx="3"/>
          </p:cNvCxnSpPr>
          <p:nvPr/>
        </p:nvCxnSpPr>
        <p:spPr>
          <a:xfrm flipH="1">
            <a:off x="9663797" y="4837409"/>
            <a:ext cx="283030" cy="390812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FA18ADE-1C14-4374-964B-AB76FD28E426}"/>
              </a:ext>
            </a:extLst>
          </p:cNvPr>
          <p:cNvCxnSpPr>
            <a:cxnSpLocks/>
            <a:stCxn id="23" idx="2"/>
            <a:endCxn id="9" idx="3"/>
          </p:cNvCxnSpPr>
          <p:nvPr/>
        </p:nvCxnSpPr>
        <p:spPr>
          <a:xfrm flipH="1">
            <a:off x="9689735" y="5388690"/>
            <a:ext cx="546999" cy="6437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7EB21D1-45AE-41FE-8FB4-6778F1901A23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9650841" y="5566946"/>
            <a:ext cx="548320" cy="397743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C4C8216-F9B8-47AB-8592-8A091503561B}"/>
              </a:ext>
            </a:extLst>
          </p:cNvPr>
          <p:cNvCxnSpPr>
            <a:cxnSpLocks/>
          </p:cNvCxnSpPr>
          <p:nvPr/>
        </p:nvCxnSpPr>
        <p:spPr>
          <a:xfrm flipH="1">
            <a:off x="8544386" y="917200"/>
            <a:ext cx="699106" cy="1274700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A19E269-B5FC-44B0-8D26-FF2AB7CEB53B}"/>
              </a:ext>
            </a:extLst>
          </p:cNvPr>
          <p:cNvCxnSpPr>
            <a:cxnSpLocks/>
          </p:cNvCxnSpPr>
          <p:nvPr/>
        </p:nvCxnSpPr>
        <p:spPr>
          <a:xfrm>
            <a:off x="7231227" y="1454290"/>
            <a:ext cx="845219" cy="737610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169E542-9C34-465D-A140-39A8B9757B5D}"/>
              </a:ext>
            </a:extLst>
          </p:cNvPr>
          <p:cNvCxnSpPr>
            <a:cxnSpLocks/>
            <a:stCxn id="16" idx="4"/>
            <a:endCxn id="7" idx="0"/>
          </p:cNvCxnSpPr>
          <p:nvPr/>
        </p:nvCxnSpPr>
        <p:spPr>
          <a:xfrm>
            <a:off x="7859499" y="986963"/>
            <a:ext cx="499792" cy="1224511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D154F02-3011-4847-B34A-261C5061554E}"/>
              </a:ext>
            </a:extLst>
          </p:cNvPr>
          <p:cNvCxnSpPr>
            <a:cxnSpLocks/>
          </p:cNvCxnSpPr>
          <p:nvPr/>
        </p:nvCxnSpPr>
        <p:spPr>
          <a:xfrm>
            <a:off x="6852784" y="1852781"/>
            <a:ext cx="998207" cy="339119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FD3BA16-3FCB-4DC2-B0D5-BB6C8C160A70}"/>
              </a:ext>
            </a:extLst>
          </p:cNvPr>
          <p:cNvCxnSpPr>
            <a:cxnSpLocks/>
            <a:endCxn id="76" idx="3"/>
          </p:cNvCxnSpPr>
          <p:nvPr/>
        </p:nvCxnSpPr>
        <p:spPr>
          <a:xfrm flipV="1">
            <a:off x="8746777" y="1356133"/>
            <a:ext cx="895597" cy="831509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29AEC05-F991-490D-A7EA-90B3E95E8A5C}"/>
              </a:ext>
            </a:extLst>
          </p:cNvPr>
          <p:cNvCxnSpPr>
            <a:cxnSpLocks/>
            <a:stCxn id="20" idx="2"/>
            <a:endCxn id="8" idx="3"/>
          </p:cNvCxnSpPr>
          <p:nvPr/>
        </p:nvCxnSpPr>
        <p:spPr>
          <a:xfrm flipH="1">
            <a:off x="6460557" y="3662878"/>
            <a:ext cx="186629" cy="24762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EEFEFC4-C39E-4CDB-BCA0-4FC8D98DABB5}"/>
              </a:ext>
            </a:extLst>
          </p:cNvPr>
          <p:cNvCxnSpPr>
            <a:cxnSpLocks/>
            <a:stCxn id="21" idx="4"/>
            <a:endCxn id="8" idx="0"/>
          </p:cNvCxnSpPr>
          <p:nvPr/>
        </p:nvCxnSpPr>
        <p:spPr>
          <a:xfrm>
            <a:off x="5592318" y="3257811"/>
            <a:ext cx="12685" cy="180729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CAA61B0-9DD1-41C7-B4E7-B246A23DB69F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2902018" y="5413165"/>
            <a:ext cx="2279150" cy="25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C23AA2F-8181-432D-AB74-7AAC62735F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 flipV="1">
            <a:off x="6250466" y="5395127"/>
            <a:ext cx="2037060" cy="180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A675B2A-BC4B-4513-834C-C48F35F1F36E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>
            <a:off x="2340229" y="2698813"/>
            <a:ext cx="2653" cy="8056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59151C3-F40A-40BB-BE08-FDE6AF20F0EE}"/>
              </a:ext>
            </a:extLst>
          </p:cNvPr>
          <p:cNvCxnSpPr>
            <a:cxnSpLocks/>
            <a:stCxn id="14" idx="2"/>
            <a:endCxn id="6" idx="0"/>
          </p:cNvCxnSpPr>
          <p:nvPr/>
        </p:nvCxnSpPr>
        <p:spPr>
          <a:xfrm>
            <a:off x="2342882" y="4339010"/>
            <a:ext cx="24488" cy="9091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A3BDC28-B9EF-411C-B288-E9036A450171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 flipV="1">
            <a:off x="3022571" y="2432840"/>
            <a:ext cx="1193453" cy="751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AC0CDDB-BE02-4E98-9071-903F47B4A018}"/>
              </a:ext>
            </a:extLst>
          </p:cNvPr>
          <p:cNvCxnSpPr>
            <a:cxnSpLocks/>
            <a:stCxn id="11" idx="3"/>
            <a:endCxn id="7" idx="1"/>
          </p:cNvCxnSpPr>
          <p:nvPr/>
        </p:nvCxnSpPr>
        <p:spPr>
          <a:xfrm flipV="1">
            <a:off x="5463706" y="2402344"/>
            <a:ext cx="2360936" cy="304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5D2949C-F4FE-455C-872B-0A47806DE8D3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2998250" y="2691453"/>
            <a:ext cx="550021" cy="30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609CC5D-D666-4312-AF6A-135040635ADF}"/>
              </a:ext>
            </a:extLst>
          </p:cNvPr>
          <p:cNvCxnSpPr>
            <a:cxnSpLocks/>
            <a:stCxn id="184" idx="2"/>
          </p:cNvCxnSpPr>
          <p:nvPr/>
        </p:nvCxnSpPr>
        <p:spPr>
          <a:xfrm flipH="1">
            <a:off x="2914369" y="4040760"/>
            <a:ext cx="5495675" cy="12216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B95F39B-362C-4425-AD66-D86AB2C62950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774338" y="2499926"/>
            <a:ext cx="883548" cy="8017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sp>
        <p:nvSpPr>
          <p:cNvPr id="76" name="Oval 75">
            <a:extLst>
              <a:ext uri="{FF2B5EF4-FFF2-40B4-BE49-F238E27FC236}">
                <a16:creationId xmlns:a16="http://schemas.microsoft.com/office/drawing/2014/main" id="{9672674D-AC40-4F03-91EC-DBC306B646AE}"/>
              </a:ext>
            </a:extLst>
          </p:cNvPr>
          <p:cNvSpPr/>
          <p:nvPr/>
        </p:nvSpPr>
        <p:spPr>
          <a:xfrm>
            <a:off x="9438278" y="901478"/>
            <a:ext cx="139365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Curations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6F68D6C-9EBA-4770-8A6B-AAC5206476CA}"/>
              </a:ext>
            </a:extLst>
          </p:cNvPr>
          <p:cNvCxnSpPr>
            <a:cxnSpLocks/>
          </p:cNvCxnSpPr>
          <p:nvPr/>
        </p:nvCxnSpPr>
        <p:spPr>
          <a:xfrm flipH="1">
            <a:off x="8854942" y="1869766"/>
            <a:ext cx="1036492" cy="416095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sp>
        <p:nvSpPr>
          <p:cNvPr id="79" name="Content Placeholder 78">
            <a:extLst>
              <a:ext uri="{FF2B5EF4-FFF2-40B4-BE49-F238E27FC236}">
                <a16:creationId xmlns:a16="http://schemas.microsoft.com/office/drawing/2014/main" id="{16E3544C-5742-4DFC-9972-D3932F93988D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9390025" y="2808397"/>
            <a:ext cx="702905" cy="4906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marL="0" indent="0" algn="ctr">
              <a:buNone/>
            </a:pPr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URL</a:t>
            </a:r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D150639A-C116-47C7-B355-6B45586CD324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4431142" y="3294725"/>
            <a:ext cx="327936" cy="1985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E90D6E5D-86FE-4E60-B8DE-17BF4809DC9C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458029" y="3271984"/>
            <a:ext cx="234772" cy="1812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74467532-1A32-4947-8376-F42C8028A834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7352243" y="2592114"/>
            <a:ext cx="472399" cy="370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34" name="Diamond 133">
            <a:extLst>
              <a:ext uri="{FF2B5EF4-FFF2-40B4-BE49-F238E27FC236}">
                <a16:creationId xmlns:a16="http://schemas.microsoft.com/office/drawing/2014/main" id="{30AFE566-924B-4FEE-87FF-E268F6E6D01A}"/>
              </a:ext>
            </a:extLst>
          </p:cNvPr>
          <p:cNvSpPr/>
          <p:nvPr/>
        </p:nvSpPr>
        <p:spPr>
          <a:xfrm rot="20569438">
            <a:off x="3276330" y="4095836"/>
            <a:ext cx="1020656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Has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AD49050F-0AEC-43D2-B9FA-CF6863006F93}"/>
              </a:ext>
            </a:extLst>
          </p:cNvPr>
          <p:cNvCxnSpPr>
            <a:cxnSpLocks/>
            <a:endCxn id="134" idx="1"/>
          </p:cNvCxnSpPr>
          <p:nvPr/>
        </p:nvCxnSpPr>
        <p:spPr>
          <a:xfrm flipV="1">
            <a:off x="2502265" y="4663791"/>
            <a:ext cx="796825" cy="6160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AAF1ABD1-D86D-4F2C-B8A0-740E7595C9F7}"/>
              </a:ext>
            </a:extLst>
          </p:cNvPr>
          <p:cNvCxnSpPr>
            <a:cxnSpLocks/>
          </p:cNvCxnSpPr>
          <p:nvPr/>
        </p:nvCxnSpPr>
        <p:spPr>
          <a:xfrm flipV="1">
            <a:off x="4283211" y="3910485"/>
            <a:ext cx="475867" cy="448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D461A703-5AF1-4A9B-8683-8358313288E3}"/>
              </a:ext>
            </a:extLst>
          </p:cNvPr>
          <p:cNvCxnSpPr>
            <a:cxnSpLocks/>
            <a:stCxn id="17" idx="2"/>
            <a:endCxn id="7" idx="3"/>
          </p:cNvCxnSpPr>
          <p:nvPr/>
        </p:nvCxnSpPr>
        <p:spPr>
          <a:xfrm flipH="1" flipV="1">
            <a:off x="8893939" y="2402344"/>
            <a:ext cx="971933" cy="88465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C8ACB0EE-1EE9-45CD-A20E-623F38CAB0F1}"/>
              </a:ext>
            </a:extLst>
          </p:cNvPr>
          <p:cNvCxnSpPr>
            <a:cxnSpLocks/>
          </p:cNvCxnSpPr>
          <p:nvPr/>
        </p:nvCxnSpPr>
        <p:spPr>
          <a:xfrm>
            <a:off x="8456093" y="2544073"/>
            <a:ext cx="0" cy="4957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84" name="Diamond 183">
            <a:extLst>
              <a:ext uri="{FF2B5EF4-FFF2-40B4-BE49-F238E27FC236}">
                <a16:creationId xmlns:a16="http://schemas.microsoft.com/office/drawing/2014/main" id="{2D90C0BF-F7EC-4BD9-84F7-7C9688647AAC}"/>
              </a:ext>
            </a:extLst>
          </p:cNvPr>
          <p:cNvSpPr/>
          <p:nvPr/>
        </p:nvSpPr>
        <p:spPr>
          <a:xfrm rot="206059">
            <a:off x="7961627" y="3000693"/>
            <a:ext cx="959194" cy="1041002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Has</a:t>
            </a:r>
          </a:p>
        </p:txBody>
      </p: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0D2DF285-1132-4EDD-8680-C7A8E8105DB4}"/>
              </a:ext>
            </a:extLst>
          </p:cNvPr>
          <p:cNvCxnSpPr>
            <a:cxnSpLocks/>
            <a:endCxn id="79" idx="7"/>
          </p:cNvCxnSpPr>
          <p:nvPr/>
        </p:nvCxnSpPr>
        <p:spPr>
          <a:xfrm>
            <a:off x="8886202" y="2567894"/>
            <a:ext cx="606761" cy="312356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277576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EC5D3-9FAA-4754-8AEA-9F68000C8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86A2B-6E6A-4EFE-A6D3-FA94BAFB1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FFFF66"/>
                </a:solidFill>
                <a:effectLst/>
                <a:latin typeface="+mn-lt"/>
                <a:cs typeface="Times New Roman" panose="02020603050405020304" pitchFamily="18" charset="0"/>
              </a:rPr>
              <a:t>ONLINE FOOD DELIVERY SYSTEM is a website designed primarily for use in the food delivery industry.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FFFF66"/>
                </a:solidFill>
                <a:effectLst/>
                <a:latin typeface="+mn-lt"/>
                <a:cs typeface="Times New Roman" panose="02020603050405020304" pitchFamily="18" charset="0"/>
              </a:rPr>
              <a:t>This system will allow hotels and restaurants to increase scope of business by reducing the labor cost involved. 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FFFF66"/>
                </a:solidFill>
                <a:effectLst/>
                <a:latin typeface="+mn-lt"/>
                <a:cs typeface="Times New Roman" panose="02020603050405020304" pitchFamily="18" charset="0"/>
              </a:rPr>
              <a:t>The system also allows to quickly and easily manage an online menu which customers can browse and use to place orders with just few clicks.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FFFF66"/>
                </a:solidFill>
                <a:effectLst/>
                <a:latin typeface="+mn-lt"/>
                <a:cs typeface="Times New Roman" panose="02020603050405020304" pitchFamily="18" charset="0"/>
              </a:rPr>
              <a:t> Restaurant employees then use these orders through an easy to navigate graphical interface for efficient processing.</a:t>
            </a: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2110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07034"/>
            <a:ext cx="7766936" cy="992038"/>
          </a:xfrm>
        </p:spPr>
        <p:txBody>
          <a:bodyPr/>
          <a:lstStyle/>
          <a:p>
            <a:pPr algn="ctr"/>
            <a:r>
              <a:rPr lang="en-GB" sz="5400" dirty="0"/>
              <a:t>Objective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1682151"/>
            <a:ext cx="8485072" cy="3844006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endParaRPr lang="en-GB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0FB02B-EE6D-4BD6-8B82-45ED0244F19A}"/>
              </a:ext>
            </a:extLst>
          </p:cNvPr>
          <p:cNvSpPr txBox="1"/>
          <p:nvPr/>
        </p:nvSpPr>
        <p:spPr>
          <a:xfrm>
            <a:off x="668215" y="2089416"/>
            <a:ext cx="10016718" cy="3468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6385" marR="128905" indent="-285750" algn="just">
              <a:lnSpc>
                <a:spcPct val="108000"/>
              </a:lnSpc>
              <a:spcAft>
                <a:spcPts val="815"/>
              </a:spcAft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FFFF66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main objective of the Project on Online Food Ordering System is to manage the details of Food Item, Category, Customer, Order, Confirm Order. </a:t>
            </a:r>
          </a:p>
          <a:p>
            <a:pPr marL="286385" marR="128905" indent="-285750" algn="just">
              <a:lnSpc>
                <a:spcPct val="108000"/>
              </a:lnSpc>
              <a:spcAft>
                <a:spcPts val="815"/>
              </a:spcAft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FFFF66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It manages all the information about Food Item, Payment, Confirm Order, Food Item. </a:t>
            </a:r>
          </a:p>
          <a:p>
            <a:pPr marL="286385" marR="128905" indent="-285750" algn="just">
              <a:lnSpc>
                <a:spcPct val="108000"/>
              </a:lnSpc>
              <a:spcAft>
                <a:spcPts val="815"/>
              </a:spcAft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FFFF66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purpose of the project is to build an application program to reduce the manual work for managing the Food Item, Category, Payment, Customer.</a:t>
            </a:r>
          </a:p>
          <a:p>
            <a:pPr marL="286385" marR="128905" indent="-285750" algn="just">
              <a:lnSpc>
                <a:spcPct val="108000"/>
              </a:lnSpc>
              <a:spcAft>
                <a:spcPts val="815"/>
              </a:spcAft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rgbClr val="FFFF66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It tracks all the details about the Customer, Order, Confirm Order</a:t>
            </a:r>
          </a:p>
          <a:p>
            <a:pPr marL="635" marR="128905" algn="just">
              <a:lnSpc>
                <a:spcPct val="108000"/>
              </a:lnSpc>
              <a:spcAft>
                <a:spcPts val="815"/>
              </a:spcAft>
            </a:pPr>
            <a:endParaRPr lang="en-IN" sz="2000" dirty="0">
              <a:solidFill>
                <a:srgbClr val="FFFF66"/>
              </a:solidFill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399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8E193-D995-48A4-A628-9B754E504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dirty="0"/>
              <a:t>System Requirements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C3EAB-9129-424B-8DE1-685DA2F7365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00B0F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Hardware Requirement</a:t>
            </a:r>
          </a:p>
          <a:p>
            <a:pPr marL="742950" lvl="1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Processor</a:t>
            </a:r>
          </a:p>
          <a:p>
            <a:pPr marL="742950" lvl="1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RAM</a:t>
            </a:r>
          </a:p>
          <a:p>
            <a:pPr marL="742950" lvl="1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Had Disk</a:t>
            </a:r>
          </a:p>
          <a:p>
            <a:pPr algn="l"/>
            <a:endParaRPr lang="en-GB" sz="2000" dirty="0">
              <a:solidFill>
                <a:srgbClr val="FFFF66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>
              <a:solidFill>
                <a:srgbClr val="FFFF66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E41B9-F99D-46B2-AC26-9EF7444C8F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  <a:tabLst/>
              <a:defRPr/>
            </a:pPr>
            <a:r>
              <a:rPr lang="en-GB" sz="2000" dirty="0">
                <a:solidFill>
                  <a:srgbClr val="00B0F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Software Requirement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Inter hardware Machine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FFFF66"/>
              </a:solidFill>
              <a:effectLst/>
              <a:uLnTx/>
              <a:uFillTx/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FFFF66"/>
                </a:solidFill>
                <a:effectLst/>
                <a:uLnTx/>
                <a:uFillTx/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Server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FFFF66"/>
                </a:solidFill>
                <a:effectLst/>
                <a:uLnTx/>
                <a:uFillTx/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Eclipse IDE or Spring  tool Suite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FFFF66"/>
                </a:solidFill>
                <a:effectLst/>
                <a:uLnTx/>
                <a:uFillTx/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VS Code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Back-end –MY SQL, hibernate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FFFF66"/>
              </a:solidFill>
              <a:effectLst/>
              <a:uLnTx/>
              <a:uFillTx/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>
              <a:solidFill>
                <a:srgbClr val="FFFF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718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1170" y="-20580"/>
            <a:ext cx="7766936" cy="1164566"/>
          </a:xfrm>
        </p:spPr>
        <p:txBody>
          <a:bodyPr/>
          <a:lstStyle/>
          <a:p>
            <a:pPr algn="ctr"/>
            <a:r>
              <a:rPr lang="en-GB" sz="4800" dirty="0"/>
              <a:t>Features </a:t>
            </a:r>
            <a:r>
              <a:rPr lang="en-GB" sz="5400" dirty="0"/>
              <a:t>Available</a:t>
            </a:r>
            <a:endParaRPr lang="en-US" sz="54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811131" y="1725037"/>
            <a:ext cx="4662207" cy="4571260"/>
          </a:xfrm>
        </p:spPr>
        <p:txBody>
          <a:bodyPr>
            <a:noAutofit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00B0F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Admin</a:t>
            </a:r>
          </a:p>
          <a:p>
            <a:pPr marL="742950" lvl="1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Login</a:t>
            </a:r>
          </a:p>
          <a:p>
            <a:pPr marL="742950" lvl="1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Create Admin Account</a:t>
            </a:r>
          </a:p>
          <a:p>
            <a:pPr marL="742950" lvl="1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Add or Remove Different Cuisines</a:t>
            </a:r>
          </a:p>
          <a:p>
            <a:pPr marL="742950" lvl="1" indent="-28575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Edit Food Item</a:t>
            </a: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5927416" y="1590056"/>
            <a:ext cx="4758003" cy="46148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ENDUSER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GB" sz="22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Register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GB" sz="22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Change Password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GB" sz="22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Update Profile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GB" sz="22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Sign into the application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GB" sz="22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Add  all the selected item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GB" sz="2200" dirty="0">
                <a:solidFill>
                  <a:srgbClr val="FFFF66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Seamless payment process</a:t>
            </a:r>
          </a:p>
          <a:p>
            <a:pPr lvl="1"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dirty="0">
              <a:solidFill>
                <a:srgbClr val="FFFF66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9711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547F4-83DF-4722-A09A-16E0822C0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5" y="-53216"/>
            <a:ext cx="8596668" cy="628361"/>
          </a:xfrm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 Flow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2C2FC42-F73D-4233-BE0F-4DBEBBBF2D5F}"/>
              </a:ext>
            </a:extLst>
          </p:cNvPr>
          <p:cNvSpPr/>
          <p:nvPr/>
        </p:nvSpPr>
        <p:spPr>
          <a:xfrm>
            <a:off x="1657886" y="2317073"/>
            <a:ext cx="1364685" cy="3817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Sign-up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EBDE0DB5-BE94-4975-9157-070E23866589}"/>
              </a:ext>
            </a:extLst>
          </p:cNvPr>
          <p:cNvSpPr/>
          <p:nvPr/>
        </p:nvSpPr>
        <p:spPr>
          <a:xfrm>
            <a:off x="1832721" y="5248184"/>
            <a:ext cx="1069297" cy="3817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Orders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AB0FFBE-382A-4CA8-9697-B6307FE829A1}"/>
              </a:ext>
            </a:extLst>
          </p:cNvPr>
          <p:cNvSpPr/>
          <p:nvPr/>
        </p:nvSpPr>
        <p:spPr>
          <a:xfrm>
            <a:off x="5235289" y="2262322"/>
            <a:ext cx="1069297" cy="3817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Menu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85CAF30-FF7D-4F92-AB28-D2F31636D143}"/>
              </a:ext>
            </a:extLst>
          </p:cNvPr>
          <p:cNvSpPr/>
          <p:nvPr/>
        </p:nvSpPr>
        <p:spPr>
          <a:xfrm>
            <a:off x="9563926" y="2897497"/>
            <a:ext cx="1666306" cy="5371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Admin-login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5FCEB8DF-D0B0-4236-B2A6-E0AC28ED32D5}"/>
              </a:ext>
            </a:extLst>
          </p:cNvPr>
          <p:cNvSpPr/>
          <p:nvPr/>
        </p:nvSpPr>
        <p:spPr>
          <a:xfrm>
            <a:off x="6924073" y="5248184"/>
            <a:ext cx="1402209" cy="38174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Payment</a:t>
            </a:r>
          </a:p>
        </p:txBody>
      </p:sp>
      <p:sp>
        <p:nvSpPr>
          <p:cNvPr id="28" name="Diamond 27">
            <a:extLst>
              <a:ext uri="{FF2B5EF4-FFF2-40B4-BE49-F238E27FC236}">
                <a16:creationId xmlns:a16="http://schemas.microsoft.com/office/drawing/2014/main" id="{763BF2E9-5D5C-47F1-9BB4-13468BEC8E95}"/>
              </a:ext>
            </a:extLst>
          </p:cNvPr>
          <p:cNvSpPr/>
          <p:nvPr/>
        </p:nvSpPr>
        <p:spPr>
          <a:xfrm>
            <a:off x="4494506" y="5007006"/>
            <a:ext cx="1069298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Has</a:t>
            </a:r>
          </a:p>
        </p:txBody>
      </p:sp>
      <p:sp>
        <p:nvSpPr>
          <p:cNvPr id="92" name="Diamond 91">
            <a:extLst>
              <a:ext uri="{FF2B5EF4-FFF2-40B4-BE49-F238E27FC236}">
                <a16:creationId xmlns:a16="http://schemas.microsoft.com/office/drawing/2014/main" id="{A8DD4E3C-3569-474A-A5CD-DE0B4DB3F2C4}"/>
              </a:ext>
            </a:extLst>
          </p:cNvPr>
          <p:cNvSpPr/>
          <p:nvPr/>
        </p:nvSpPr>
        <p:spPr>
          <a:xfrm>
            <a:off x="3426368" y="2067997"/>
            <a:ext cx="1247682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Has</a:t>
            </a:r>
          </a:p>
        </p:txBody>
      </p:sp>
      <p:sp>
        <p:nvSpPr>
          <p:cNvPr id="94" name="Diamond 93">
            <a:extLst>
              <a:ext uri="{FF2B5EF4-FFF2-40B4-BE49-F238E27FC236}">
                <a16:creationId xmlns:a16="http://schemas.microsoft.com/office/drawing/2014/main" id="{30657166-EA52-4CEC-9443-E05F8E149E4E}"/>
              </a:ext>
            </a:extLst>
          </p:cNvPr>
          <p:cNvSpPr/>
          <p:nvPr/>
        </p:nvSpPr>
        <p:spPr>
          <a:xfrm>
            <a:off x="6969201" y="1999696"/>
            <a:ext cx="1298929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Have</a:t>
            </a:r>
          </a:p>
        </p:txBody>
      </p:sp>
      <p:sp>
        <p:nvSpPr>
          <p:cNvPr id="96" name="Diamond 95">
            <a:extLst>
              <a:ext uri="{FF2B5EF4-FFF2-40B4-BE49-F238E27FC236}">
                <a16:creationId xmlns:a16="http://schemas.microsoft.com/office/drawing/2014/main" id="{4DFCEAF4-4564-47BE-BF9E-5503E393794C}"/>
              </a:ext>
            </a:extLst>
          </p:cNvPr>
          <p:cNvSpPr/>
          <p:nvPr/>
        </p:nvSpPr>
        <p:spPr>
          <a:xfrm>
            <a:off x="3876767" y="3457112"/>
            <a:ext cx="1069298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Has</a:t>
            </a:r>
          </a:p>
        </p:txBody>
      </p:sp>
      <p:sp>
        <p:nvSpPr>
          <p:cNvPr id="98" name="Diamond 97">
            <a:extLst>
              <a:ext uri="{FF2B5EF4-FFF2-40B4-BE49-F238E27FC236}">
                <a16:creationId xmlns:a16="http://schemas.microsoft.com/office/drawing/2014/main" id="{DF91BD89-3BC1-4760-9FFC-AD6865290EE7}"/>
              </a:ext>
            </a:extLst>
          </p:cNvPr>
          <p:cNvSpPr/>
          <p:nvPr/>
        </p:nvSpPr>
        <p:spPr>
          <a:xfrm>
            <a:off x="1737212" y="3504509"/>
            <a:ext cx="1211340" cy="834501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Have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1B9B555-C122-4443-8DEE-72400DB6FA73}"/>
              </a:ext>
            </a:extLst>
          </p:cNvPr>
          <p:cNvSpPr/>
          <p:nvPr/>
        </p:nvSpPr>
        <p:spPr>
          <a:xfrm>
            <a:off x="1947324" y="920934"/>
            <a:ext cx="1040417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F_Name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D2FD93A8-732B-4454-BE96-1EAE1B09BF34}"/>
              </a:ext>
            </a:extLst>
          </p:cNvPr>
          <p:cNvSpPr/>
          <p:nvPr/>
        </p:nvSpPr>
        <p:spPr>
          <a:xfrm>
            <a:off x="5643151" y="542028"/>
            <a:ext cx="139365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Availability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0EC4632-15D1-4007-A7BD-C61B709FED57}"/>
              </a:ext>
            </a:extLst>
          </p:cNvPr>
          <p:cNvSpPr/>
          <p:nvPr/>
        </p:nvSpPr>
        <p:spPr>
          <a:xfrm>
            <a:off x="7131047" y="2941033"/>
            <a:ext cx="1110453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Delivery Fee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19D760C8-E404-4427-9B45-35618E2B5F2A}"/>
              </a:ext>
            </a:extLst>
          </p:cNvPr>
          <p:cNvSpPr/>
          <p:nvPr/>
        </p:nvSpPr>
        <p:spPr>
          <a:xfrm>
            <a:off x="4283131" y="812679"/>
            <a:ext cx="145828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Description 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73A399D7-231C-4560-B868-78426A0DDA75}"/>
              </a:ext>
            </a:extLst>
          </p:cNvPr>
          <p:cNvSpPr/>
          <p:nvPr/>
        </p:nvSpPr>
        <p:spPr>
          <a:xfrm>
            <a:off x="4030227" y="1423892"/>
            <a:ext cx="1106271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Menu_Id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35E7161F-23AD-48AE-A990-638BEB689C27}"/>
              </a:ext>
            </a:extLst>
          </p:cNvPr>
          <p:cNvSpPr/>
          <p:nvPr/>
        </p:nvSpPr>
        <p:spPr>
          <a:xfrm>
            <a:off x="9770549" y="3695075"/>
            <a:ext cx="1243620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Password</a:t>
            </a: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A5B6C0EA-2EF0-41BC-847D-3EAF6F283603}"/>
              </a:ext>
            </a:extLst>
          </p:cNvPr>
          <p:cNvSpPr/>
          <p:nvPr/>
        </p:nvSpPr>
        <p:spPr>
          <a:xfrm>
            <a:off x="9791862" y="2095563"/>
            <a:ext cx="1222307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email_id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54BE08D0-1AD5-4FD4-8AAC-08D2EEAD605A}"/>
              </a:ext>
            </a:extLst>
          </p:cNvPr>
          <p:cNvSpPr/>
          <p:nvPr/>
        </p:nvSpPr>
        <p:spPr>
          <a:xfrm>
            <a:off x="8724643" y="5886683"/>
            <a:ext cx="1023983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Date</a:t>
            </a:r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91AC4761-323C-461F-8864-786646A17082}"/>
              </a:ext>
            </a:extLst>
          </p:cNvPr>
          <p:cNvSpPr/>
          <p:nvPr/>
        </p:nvSpPr>
        <p:spPr>
          <a:xfrm>
            <a:off x="9525741" y="5084749"/>
            <a:ext cx="1190396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Payment Mode</a:t>
            </a: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C6F761E-9E47-4BA2-A614-C9B0E5AC4C15}"/>
              </a:ext>
            </a:extLst>
          </p:cNvPr>
          <p:cNvSpPr/>
          <p:nvPr/>
        </p:nvSpPr>
        <p:spPr>
          <a:xfrm>
            <a:off x="8403963" y="4385425"/>
            <a:ext cx="1402209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Payment_Id</a:t>
            </a: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79DBAE83-5F4A-43EA-82D2-EC87114EB7D5}"/>
              </a:ext>
            </a:extLst>
          </p:cNvPr>
          <p:cNvSpPr/>
          <p:nvPr/>
        </p:nvSpPr>
        <p:spPr>
          <a:xfrm>
            <a:off x="2987742" y="5886683"/>
            <a:ext cx="102398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Address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6FBC4E7B-06A1-4130-AC46-6EF8637309B4}"/>
              </a:ext>
            </a:extLst>
          </p:cNvPr>
          <p:cNvSpPr/>
          <p:nvPr/>
        </p:nvSpPr>
        <p:spPr>
          <a:xfrm>
            <a:off x="1713513" y="6272556"/>
            <a:ext cx="1424188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Payment_Id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FCCABC48-BC2C-4A5B-91CA-6BBBDF7FF465}"/>
              </a:ext>
            </a:extLst>
          </p:cNvPr>
          <p:cNvSpPr/>
          <p:nvPr/>
        </p:nvSpPr>
        <p:spPr>
          <a:xfrm>
            <a:off x="544390" y="6121943"/>
            <a:ext cx="1113496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Quantity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50B58D8A-D39D-4FB3-9A46-A564DFF6EEDB}"/>
              </a:ext>
            </a:extLst>
          </p:cNvPr>
          <p:cNvSpPr/>
          <p:nvPr/>
        </p:nvSpPr>
        <p:spPr>
          <a:xfrm>
            <a:off x="93535" y="5470181"/>
            <a:ext cx="1163532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Order_Id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4A48F65-C90D-4913-A000-A40DD6AAC453}"/>
              </a:ext>
            </a:extLst>
          </p:cNvPr>
          <p:cNvSpPr/>
          <p:nvPr/>
        </p:nvSpPr>
        <p:spPr>
          <a:xfrm>
            <a:off x="240233" y="4818419"/>
            <a:ext cx="1163532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Menu_Id</a:t>
            </a: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E1EADBD-E260-4317-827A-FCD7961B718E}"/>
              </a:ext>
            </a:extLst>
          </p:cNvPr>
          <p:cNvSpPr/>
          <p:nvPr/>
        </p:nvSpPr>
        <p:spPr>
          <a:xfrm>
            <a:off x="980148" y="4306998"/>
            <a:ext cx="102036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User_Id</a:t>
            </a:r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FE6B05CB-9D12-4D59-8A8A-723CA42E0CF4}"/>
              </a:ext>
            </a:extLst>
          </p:cNvPr>
          <p:cNvSpPr/>
          <p:nvPr/>
        </p:nvSpPr>
        <p:spPr>
          <a:xfrm>
            <a:off x="201848" y="2835780"/>
            <a:ext cx="863919" cy="49634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State</a:t>
            </a: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A2B1A28C-9071-4326-9585-19CD95B3798C}"/>
              </a:ext>
            </a:extLst>
          </p:cNvPr>
          <p:cNvSpPr/>
          <p:nvPr/>
        </p:nvSpPr>
        <p:spPr>
          <a:xfrm>
            <a:off x="84909" y="2112621"/>
            <a:ext cx="716318" cy="53242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City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1A362103-D5CC-4B06-ABFC-CDFF8AFD9E1E}"/>
              </a:ext>
            </a:extLst>
          </p:cNvPr>
          <p:cNvSpPr/>
          <p:nvPr/>
        </p:nvSpPr>
        <p:spPr>
          <a:xfrm>
            <a:off x="188261" y="1439298"/>
            <a:ext cx="1251702" cy="46940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Phone_no</a:t>
            </a: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92F9301E-1932-4C3A-98F1-E98A7FE80F39}"/>
              </a:ext>
            </a:extLst>
          </p:cNvPr>
          <p:cNvSpPr/>
          <p:nvPr/>
        </p:nvSpPr>
        <p:spPr>
          <a:xfrm>
            <a:off x="2831721" y="1348987"/>
            <a:ext cx="1080441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L_Name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B5EF9557-DA2D-4439-AED8-10587D130910}"/>
              </a:ext>
            </a:extLst>
          </p:cNvPr>
          <p:cNvSpPr/>
          <p:nvPr/>
        </p:nvSpPr>
        <p:spPr>
          <a:xfrm>
            <a:off x="781235" y="887951"/>
            <a:ext cx="951539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User-Id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A0313688-DCF5-4729-A103-6216542D2E33}"/>
              </a:ext>
            </a:extLst>
          </p:cNvPr>
          <p:cNvSpPr/>
          <p:nvPr/>
        </p:nvSpPr>
        <p:spPr>
          <a:xfrm>
            <a:off x="7803144" y="1359376"/>
            <a:ext cx="1402209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Dish_name</a:t>
            </a:r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4A05DC7B-3273-4B1B-86CB-193CFB67F946}"/>
              </a:ext>
            </a:extLst>
          </p:cNvPr>
          <p:cNvSpPr/>
          <p:nvPr/>
        </p:nvSpPr>
        <p:spPr>
          <a:xfrm>
            <a:off x="6214196" y="3437541"/>
            <a:ext cx="1228485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Dish_Price</a:t>
            </a:r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7DAA731E-FDFF-4F9B-B761-F2060785F608}"/>
              </a:ext>
            </a:extLst>
          </p:cNvPr>
          <p:cNvSpPr/>
          <p:nvPr/>
        </p:nvSpPr>
        <p:spPr>
          <a:xfrm>
            <a:off x="847587" y="3323219"/>
            <a:ext cx="863918" cy="49634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email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6210647-18C1-478D-A1B3-C24B52EC7A75}"/>
              </a:ext>
            </a:extLst>
          </p:cNvPr>
          <p:cNvCxnSpPr>
            <a:cxnSpLocks/>
            <a:stCxn id="29" idx="4"/>
          </p:cNvCxnSpPr>
          <p:nvPr/>
        </p:nvCxnSpPr>
        <p:spPr>
          <a:xfrm>
            <a:off x="2467533" y="1453595"/>
            <a:ext cx="12321" cy="882183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8AF7CF-EEC0-4161-B952-3215FBCD0E11}"/>
              </a:ext>
            </a:extLst>
          </p:cNvPr>
          <p:cNvCxnSpPr>
            <a:cxnSpLocks/>
            <a:stCxn id="137" idx="4"/>
            <a:endCxn id="137" idx="4"/>
          </p:cNvCxnSpPr>
          <p:nvPr/>
        </p:nvCxnSpPr>
        <p:spPr>
          <a:xfrm>
            <a:off x="1257005" y="1420612"/>
            <a:ext cx="0" cy="0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3F258D6-BA60-4A8D-9BDE-4280C761C226}"/>
              </a:ext>
            </a:extLst>
          </p:cNvPr>
          <p:cNvCxnSpPr>
            <a:cxnSpLocks/>
            <a:stCxn id="137" idx="5"/>
          </p:cNvCxnSpPr>
          <p:nvPr/>
        </p:nvCxnSpPr>
        <p:spPr>
          <a:xfrm>
            <a:off x="1593424" y="1342606"/>
            <a:ext cx="615141" cy="965957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2E01479C-19B3-4D3D-A84D-327D6DB1538D}"/>
              </a:ext>
            </a:extLst>
          </p:cNvPr>
          <p:cNvCxnSpPr>
            <a:cxnSpLocks/>
            <a:endCxn id="126" idx="6"/>
          </p:cNvCxnSpPr>
          <p:nvPr/>
        </p:nvCxnSpPr>
        <p:spPr>
          <a:xfrm flipH="1">
            <a:off x="1065767" y="2690090"/>
            <a:ext cx="781513" cy="393860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DCB40FFF-146C-4BD8-A258-6C30A9AB1459}"/>
              </a:ext>
            </a:extLst>
          </p:cNvPr>
          <p:cNvCxnSpPr>
            <a:cxnSpLocks/>
            <a:stCxn id="130" idx="5"/>
          </p:cNvCxnSpPr>
          <p:nvPr/>
        </p:nvCxnSpPr>
        <p:spPr>
          <a:xfrm>
            <a:off x="1256655" y="1839958"/>
            <a:ext cx="401231" cy="492841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2352F99D-49CF-46FC-9F57-C85530A295D6}"/>
              </a:ext>
            </a:extLst>
          </p:cNvPr>
          <p:cNvCxnSpPr>
            <a:cxnSpLocks/>
          </p:cNvCxnSpPr>
          <p:nvPr/>
        </p:nvCxnSpPr>
        <p:spPr>
          <a:xfrm flipH="1">
            <a:off x="1604263" y="2698813"/>
            <a:ext cx="433260" cy="682881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07FB24A9-04B6-4420-AD5C-87E2CE51E80B}"/>
              </a:ext>
            </a:extLst>
          </p:cNvPr>
          <p:cNvCxnSpPr>
            <a:cxnSpLocks/>
          </p:cNvCxnSpPr>
          <p:nvPr/>
        </p:nvCxnSpPr>
        <p:spPr>
          <a:xfrm flipH="1">
            <a:off x="2709694" y="1828353"/>
            <a:ext cx="368992" cy="488720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985E2A22-AF8C-46F7-8B4B-02E56E34F77B}"/>
              </a:ext>
            </a:extLst>
          </p:cNvPr>
          <p:cNvCxnSpPr>
            <a:cxnSpLocks/>
          </p:cNvCxnSpPr>
          <p:nvPr/>
        </p:nvCxnSpPr>
        <p:spPr>
          <a:xfrm>
            <a:off x="1749417" y="4818419"/>
            <a:ext cx="409987" cy="429765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52EFEC06-62C9-4FCF-BBA8-AB0C642BF336}"/>
              </a:ext>
            </a:extLst>
          </p:cNvPr>
          <p:cNvCxnSpPr>
            <a:cxnSpLocks/>
          </p:cNvCxnSpPr>
          <p:nvPr/>
        </p:nvCxnSpPr>
        <p:spPr>
          <a:xfrm>
            <a:off x="1296456" y="5238555"/>
            <a:ext cx="536265" cy="81354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369FCB5F-89BA-4A7E-9D73-F5049779A14A}"/>
              </a:ext>
            </a:extLst>
          </p:cNvPr>
          <p:cNvCxnSpPr>
            <a:cxnSpLocks/>
          </p:cNvCxnSpPr>
          <p:nvPr/>
        </p:nvCxnSpPr>
        <p:spPr>
          <a:xfrm flipV="1">
            <a:off x="1261664" y="5566946"/>
            <a:ext cx="571057" cy="116089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E7EA59E-9249-41AB-A243-F16E79F2D6F4}"/>
              </a:ext>
            </a:extLst>
          </p:cNvPr>
          <p:cNvCxnSpPr>
            <a:cxnSpLocks/>
            <a:endCxn id="120" idx="7"/>
          </p:cNvCxnSpPr>
          <p:nvPr/>
        </p:nvCxnSpPr>
        <p:spPr>
          <a:xfrm flipH="1">
            <a:off x="1494818" y="5639553"/>
            <a:ext cx="601867" cy="560396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CAAFFE12-5390-4347-AD6F-D5702D9F21BD}"/>
              </a:ext>
            </a:extLst>
          </p:cNvPr>
          <p:cNvCxnSpPr>
            <a:cxnSpLocks/>
            <a:stCxn id="88" idx="2"/>
            <a:endCxn id="119" idx="0"/>
          </p:cNvCxnSpPr>
          <p:nvPr/>
        </p:nvCxnSpPr>
        <p:spPr>
          <a:xfrm>
            <a:off x="2367370" y="5629924"/>
            <a:ext cx="58237" cy="642632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D67451B1-80FC-4EEA-A066-3A2E16AA3D17}"/>
              </a:ext>
            </a:extLst>
          </p:cNvPr>
          <p:cNvCxnSpPr>
            <a:cxnSpLocks/>
            <a:endCxn id="118" idx="1"/>
          </p:cNvCxnSpPr>
          <p:nvPr/>
        </p:nvCxnSpPr>
        <p:spPr>
          <a:xfrm>
            <a:off x="2676434" y="5639553"/>
            <a:ext cx="461267" cy="325136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id="{9DBC8E15-2DBC-4BDA-A452-44B51D323E78}"/>
              </a:ext>
            </a:extLst>
          </p:cNvPr>
          <p:cNvCxnSpPr>
            <a:cxnSpLocks/>
            <a:endCxn id="140" idx="0"/>
          </p:cNvCxnSpPr>
          <p:nvPr/>
        </p:nvCxnSpPr>
        <p:spPr>
          <a:xfrm>
            <a:off x="6292481" y="2651948"/>
            <a:ext cx="535958" cy="785593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334D5526-C178-411D-BD19-A2DEB464F1F1}"/>
              </a:ext>
            </a:extLst>
          </p:cNvPr>
          <p:cNvCxnSpPr>
            <a:cxnSpLocks/>
            <a:stCxn id="116" idx="3"/>
          </p:cNvCxnSpPr>
          <p:nvPr/>
        </p:nvCxnSpPr>
        <p:spPr>
          <a:xfrm flipH="1">
            <a:off x="8326282" y="4840080"/>
            <a:ext cx="283030" cy="390812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14FA1E80-AF3E-40A9-BD61-6BFAB800BA14}"/>
              </a:ext>
            </a:extLst>
          </p:cNvPr>
          <p:cNvCxnSpPr>
            <a:cxnSpLocks/>
            <a:stCxn id="114" idx="2"/>
            <a:endCxn id="91" idx="3"/>
          </p:cNvCxnSpPr>
          <p:nvPr/>
        </p:nvCxnSpPr>
        <p:spPr>
          <a:xfrm flipH="1">
            <a:off x="8326282" y="5351080"/>
            <a:ext cx="1199459" cy="87974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BC9F2D30-68F8-49E1-B9B1-7496593C66FC}"/>
              </a:ext>
            </a:extLst>
          </p:cNvPr>
          <p:cNvCxnSpPr>
            <a:cxnSpLocks/>
            <a:endCxn id="112" idx="1"/>
          </p:cNvCxnSpPr>
          <p:nvPr/>
        </p:nvCxnSpPr>
        <p:spPr>
          <a:xfrm>
            <a:off x="8326282" y="5566946"/>
            <a:ext cx="548320" cy="397743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B35236EC-568B-47DD-9165-756D0FFB2C6B}"/>
              </a:ext>
            </a:extLst>
          </p:cNvPr>
          <p:cNvCxnSpPr>
            <a:cxnSpLocks/>
            <a:endCxn id="139" idx="2"/>
          </p:cNvCxnSpPr>
          <p:nvPr/>
        </p:nvCxnSpPr>
        <p:spPr>
          <a:xfrm flipV="1">
            <a:off x="6288053" y="1625707"/>
            <a:ext cx="1515091" cy="643030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FF433422-18FB-4B37-9E02-35E46347D9BE}"/>
              </a:ext>
            </a:extLst>
          </p:cNvPr>
          <p:cNvCxnSpPr>
            <a:cxnSpLocks/>
            <a:endCxn id="89" idx="0"/>
          </p:cNvCxnSpPr>
          <p:nvPr/>
        </p:nvCxnSpPr>
        <p:spPr>
          <a:xfrm>
            <a:off x="5372755" y="1292008"/>
            <a:ext cx="397183" cy="970314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9E29D0DD-D35F-413B-94D4-500FC242C15C}"/>
              </a:ext>
            </a:extLst>
          </p:cNvPr>
          <p:cNvCxnSpPr>
            <a:cxnSpLocks/>
            <a:stCxn id="100" idx="4"/>
          </p:cNvCxnSpPr>
          <p:nvPr/>
        </p:nvCxnSpPr>
        <p:spPr>
          <a:xfrm flipH="1">
            <a:off x="5918301" y="1074689"/>
            <a:ext cx="421677" cy="1169537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C290E45E-3658-4D3A-81F9-A02BBAEDD09B}"/>
              </a:ext>
            </a:extLst>
          </p:cNvPr>
          <p:cNvCxnSpPr>
            <a:cxnSpLocks/>
          </p:cNvCxnSpPr>
          <p:nvPr/>
        </p:nvCxnSpPr>
        <p:spPr>
          <a:xfrm>
            <a:off x="4899689" y="1897052"/>
            <a:ext cx="582008" cy="357384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5AAC8DAC-EB33-4F5C-BB5E-C8533457B8DA}"/>
              </a:ext>
            </a:extLst>
          </p:cNvPr>
          <p:cNvCxnSpPr>
            <a:cxnSpLocks/>
            <a:stCxn id="102" idx="1"/>
          </p:cNvCxnSpPr>
          <p:nvPr/>
        </p:nvCxnSpPr>
        <p:spPr>
          <a:xfrm flipH="1" flipV="1">
            <a:off x="6250363" y="2473982"/>
            <a:ext cx="1043306" cy="545057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77013C96-83F2-4078-801E-97DA2B090E4A}"/>
              </a:ext>
            </a:extLst>
          </p:cNvPr>
          <p:cNvCxnSpPr>
            <a:cxnSpLocks/>
            <a:stCxn id="90" idx="2"/>
            <a:endCxn id="108" idx="0"/>
          </p:cNvCxnSpPr>
          <p:nvPr/>
        </p:nvCxnSpPr>
        <p:spPr>
          <a:xfrm flipH="1">
            <a:off x="10392359" y="3434599"/>
            <a:ext cx="4720" cy="260476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A511FBE2-2A5D-439F-AB70-2838DCF66C82}"/>
              </a:ext>
            </a:extLst>
          </p:cNvPr>
          <p:cNvCxnSpPr>
            <a:cxnSpLocks/>
            <a:stCxn id="110" idx="4"/>
            <a:endCxn id="90" idx="0"/>
          </p:cNvCxnSpPr>
          <p:nvPr/>
        </p:nvCxnSpPr>
        <p:spPr>
          <a:xfrm flipH="1">
            <a:off x="10397079" y="2628224"/>
            <a:ext cx="5937" cy="269273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248" name="Connector: Elbow 247">
            <a:extLst>
              <a:ext uri="{FF2B5EF4-FFF2-40B4-BE49-F238E27FC236}">
                <a16:creationId xmlns:a16="http://schemas.microsoft.com/office/drawing/2014/main" id="{F84F5D04-D971-4F38-91C4-F9FEE85E32F4}"/>
              </a:ext>
            </a:extLst>
          </p:cNvPr>
          <p:cNvCxnSpPr>
            <a:cxnSpLocks/>
            <a:stCxn id="89" idx="2"/>
            <a:endCxn id="96" idx="0"/>
          </p:cNvCxnSpPr>
          <p:nvPr/>
        </p:nvCxnSpPr>
        <p:spPr>
          <a:xfrm rot="5400000">
            <a:off x="4684152" y="2371326"/>
            <a:ext cx="813050" cy="1358522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61" name="Straight Connector 260">
            <a:extLst>
              <a:ext uri="{FF2B5EF4-FFF2-40B4-BE49-F238E27FC236}">
                <a16:creationId xmlns:a16="http://schemas.microsoft.com/office/drawing/2014/main" id="{4AB9378F-337C-4B6F-B9A5-7B108A3179A7}"/>
              </a:ext>
            </a:extLst>
          </p:cNvPr>
          <p:cNvCxnSpPr>
            <a:cxnSpLocks/>
          </p:cNvCxnSpPr>
          <p:nvPr/>
        </p:nvCxnSpPr>
        <p:spPr>
          <a:xfrm>
            <a:off x="4394942" y="4270162"/>
            <a:ext cx="3730" cy="4387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63B29B6F-7BA7-4F1C-8DCC-7DB8FD60D267}"/>
              </a:ext>
            </a:extLst>
          </p:cNvPr>
          <p:cNvCxnSpPr>
            <a:cxnSpLocks/>
          </p:cNvCxnSpPr>
          <p:nvPr/>
        </p:nvCxnSpPr>
        <p:spPr>
          <a:xfrm flipH="1">
            <a:off x="2796326" y="4706217"/>
            <a:ext cx="1598616" cy="2647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759A43FE-A831-4689-AA52-5A7968F18651}"/>
              </a:ext>
            </a:extLst>
          </p:cNvPr>
          <p:cNvCxnSpPr/>
          <p:nvPr/>
        </p:nvCxnSpPr>
        <p:spPr>
          <a:xfrm>
            <a:off x="2796326" y="4708864"/>
            <a:ext cx="0" cy="5393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739D4C8C-E454-420B-AFE8-B5DAB07774DB}"/>
              </a:ext>
            </a:extLst>
          </p:cNvPr>
          <p:cNvCxnSpPr>
            <a:stCxn id="88" idx="3"/>
            <a:endCxn id="28" idx="1"/>
          </p:cNvCxnSpPr>
          <p:nvPr/>
        </p:nvCxnSpPr>
        <p:spPr>
          <a:xfrm flipV="1">
            <a:off x="2902018" y="5424257"/>
            <a:ext cx="1592488" cy="147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73" name="Straight Arrow Connector 272">
            <a:extLst>
              <a:ext uri="{FF2B5EF4-FFF2-40B4-BE49-F238E27FC236}">
                <a16:creationId xmlns:a16="http://schemas.microsoft.com/office/drawing/2014/main" id="{9590DC66-342D-4D67-8446-3A3CFE5217CF}"/>
              </a:ext>
            </a:extLst>
          </p:cNvPr>
          <p:cNvCxnSpPr>
            <a:cxnSpLocks/>
            <a:endCxn id="91" idx="1"/>
          </p:cNvCxnSpPr>
          <p:nvPr/>
        </p:nvCxnSpPr>
        <p:spPr>
          <a:xfrm>
            <a:off x="5576859" y="5421988"/>
            <a:ext cx="1347214" cy="170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75" name="Straight Arrow Connector 274">
            <a:extLst>
              <a:ext uri="{FF2B5EF4-FFF2-40B4-BE49-F238E27FC236}">
                <a16:creationId xmlns:a16="http://schemas.microsoft.com/office/drawing/2014/main" id="{9A6FBBE5-58F2-45FF-AF4C-F7331ECEA07B}"/>
              </a:ext>
            </a:extLst>
          </p:cNvPr>
          <p:cNvCxnSpPr>
            <a:cxnSpLocks/>
            <a:stCxn id="25" idx="2"/>
            <a:endCxn id="98" idx="0"/>
          </p:cNvCxnSpPr>
          <p:nvPr/>
        </p:nvCxnSpPr>
        <p:spPr>
          <a:xfrm>
            <a:off x="2340229" y="2698813"/>
            <a:ext cx="2653" cy="8056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55ADEEA6-0A6E-43F5-A594-2EE62AE90A80}"/>
              </a:ext>
            </a:extLst>
          </p:cNvPr>
          <p:cNvCxnSpPr>
            <a:cxnSpLocks/>
            <a:stCxn id="98" idx="2"/>
            <a:endCxn id="88" idx="0"/>
          </p:cNvCxnSpPr>
          <p:nvPr/>
        </p:nvCxnSpPr>
        <p:spPr>
          <a:xfrm>
            <a:off x="2342882" y="4339010"/>
            <a:ext cx="24488" cy="9091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88" name="Straight Arrow Connector 287">
            <a:extLst>
              <a:ext uri="{FF2B5EF4-FFF2-40B4-BE49-F238E27FC236}">
                <a16:creationId xmlns:a16="http://schemas.microsoft.com/office/drawing/2014/main" id="{CB814960-BBE9-48CC-8F03-EF3A1C0B99C0}"/>
              </a:ext>
            </a:extLst>
          </p:cNvPr>
          <p:cNvCxnSpPr>
            <a:cxnSpLocks/>
            <a:stCxn id="25" idx="3"/>
            <a:endCxn id="92" idx="1"/>
          </p:cNvCxnSpPr>
          <p:nvPr/>
        </p:nvCxnSpPr>
        <p:spPr>
          <a:xfrm flipV="1">
            <a:off x="3022571" y="2485248"/>
            <a:ext cx="403797" cy="226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89" name="Straight Arrow Connector 288">
            <a:extLst>
              <a:ext uri="{FF2B5EF4-FFF2-40B4-BE49-F238E27FC236}">
                <a16:creationId xmlns:a16="http://schemas.microsoft.com/office/drawing/2014/main" id="{F1FD4A81-0E4B-42AE-8D2C-1A5A72C304E6}"/>
              </a:ext>
            </a:extLst>
          </p:cNvPr>
          <p:cNvCxnSpPr>
            <a:cxnSpLocks/>
            <a:stCxn id="92" idx="3"/>
            <a:endCxn id="89" idx="1"/>
          </p:cNvCxnSpPr>
          <p:nvPr/>
        </p:nvCxnSpPr>
        <p:spPr>
          <a:xfrm flipV="1">
            <a:off x="4674050" y="2453192"/>
            <a:ext cx="561239" cy="32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012CC5F9-3273-4BA7-8885-142655E19F3E}"/>
              </a:ext>
            </a:extLst>
          </p:cNvPr>
          <p:cNvCxnSpPr>
            <a:cxnSpLocks/>
            <a:endCxn id="94" idx="1"/>
          </p:cNvCxnSpPr>
          <p:nvPr/>
        </p:nvCxnSpPr>
        <p:spPr>
          <a:xfrm flipV="1">
            <a:off x="6316098" y="2416947"/>
            <a:ext cx="653103" cy="244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47" name="Straight Connector 346">
            <a:extLst>
              <a:ext uri="{FF2B5EF4-FFF2-40B4-BE49-F238E27FC236}">
                <a16:creationId xmlns:a16="http://schemas.microsoft.com/office/drawing/2014/main" id="{2F303DA1-10B5-4C4B-B2DD-A4C8664DBD4D}"/>
              </a:ext>
            </a:extLst>
          </p:cNvPr>
          <p:cNvCxnSpPr>
            <a:cxnSpLocks/>
            <a:stCxn id="25" idx="1"/>
          </p:cNvCxnSpPr>
          <p:nvPr/>
        </p:nvCxnSpPr>
        <p:spPr>
          <a:xfrm flipH="1" flipV="1">
            <a:off x="774338" y="2499926"/>
            <a:ext cx="883548" cy="8017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sp>
        <p:nvSpPr>
          <p:cNvPr id="361" name="Oval 360">
            <a:extLst>
              <a:ext uri="{FF2B5EF4-FFF2-40B4-BE49-F238E27FC236}">
                <a16:creationId xmlns:a16="http://schemas.microsoft.com/office/drawing/2014/main" id="{C1AC5A43-9ACC-4C65-81B6-F7AA1D41AA34}"/>
              </a:ext>
            </a:extLst>
          </p:cNvPr>
          <p:cNvSpPr/>
          <p:nvPr/>
        </p:nvSpPr>
        <p:spPr>
          <a:xfrm>
            <a:off x="6903986" y="867318"/>
            <a:ext cx="1393654" cy="53266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Curations</a:t>
            </a:r>
          </a:p>
        </p:txBody>
      </p:sp>
      <p:cxnSp>
        <p:nvCxnSpPr>
          <p:cNvPr id="362" name="Straight Connector 361">
            <a:extLst>
              <a:ext uri="{FF2B5EF4-FFF2-40B4-BE49-F238E27FC236}">
                <a16:creationId xmlns:a16="http://schemas.microsoft.com/office/drawing/2014/main" id="{B661DE99-43BA-40D1-8113-F93E8E3CEED5}"/>
              </a:ext>
            </a:extLst>
          </p:cNvPr>
          <p:cNvCxnSpPr>
            <a:cxnSpLocks/>
            <a:stCxn id="361" idx="3"/>
          </p:cNvCxnSpPr>
          <p:nvPr/>
        </p:nvCxnSpPr>
        <p:spPr>
          <a:xfrm flipH="1">
            <a:off x="6026662" y="1321973"/>
            <a:ext cx="1081420" cy="939545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  <p:cxnSp>
        <p:nvCxnSpPr>
          <p:cNvPr id="388" name="Connector: Elbow 387">
            <a:extLst>
              <a:ext uri="{FF2B5EF4-FFF2-40B4-BE49-F238E27FC236}">
                <a16:creationId xmlns:a16="http://schemas.microsoft.com/office/drawing/2014/main" id="{09DF3C92-C822-4009-B197-2FCAED7A6E17}"/>
              </a:ext>
            </a:extLst>
          </p:cNvPr>
          <p:cNvCxnSpPr>
            <a:cxnSpLocks/>
            <a:stCxn id="94" idx="3"/>
          </p:cNvCxnSpPr>
          <p:nvPr/>
        </p:nvCxnSpPr>
        <p:spPr>
          <a:xfrm>
            <a:off x="8268130" y="2416947"/>
            <a:ext cx="1315244" cy="63364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31" name="Oval 430">
            <a:extLst>
              <a:ext uri="{FF2B5EF4-FFF2-40B4-BE49-F238E27FC236}">
                <a16:creationId xmlns:a16="http://schemas.microsoft.com/office/drawing/2014/main" id="{6B0959D1-CDF1-446D-B4D1-F07F41C6BCAD}"/>
              </a:ext>
            </a:extLst>
          </p:cNvPr>
          <p:cNvSpPr/>
          <p:nvPr/>
        </p:nvSpPr>
        <p:spPr>
          <a:xfrm>
            <a:off x="5284971" y="3496329"/>
            <a:ext cx="863918" cy="49634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URL</a:t>
            </a:r>
          </a:p>
        </p:txBody>
      </p:sp>
      <p:cxnSp>
        <p:nvCxnSpPr>
          <p:cNvPr id="432" name="Straight Connector 431">
            <a:extLst>
              <a:ext uri="{FF2B5EF4-FFF2-40B4-BE49-F238E27FC236}">
                <a16:creationId xmlns:a16="http://schemas.microsoft.com/office/drawing/2014/main" id="{EE4861C1-6C7C-4500-9C97-D3AE25BF1463}"/>
              </a:ext>
            </a:extLst>
          </p:cNvPr>
          <p:cNvCxnSpPr>
            <a:cxnSpLocks/>
          </p:cNvCxnSpPr>
          <p:nvPr/>
        </p:nvCxnSpPr>
        <p:spPr>
          <a:xfrm flipH="1">
            <a:off x="5888977" y="2628123"/>
            <a:ext cx="193848" cy="876386"/>
          </a:xfrm>
          <a:prstGeom prst="lin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29164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08E42-3F1B-466C-915B-238A5BAF3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Home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8E2D0F-7E20-4F7F-B163-5429EE84DA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187" b="4831"/>
          <a:stretch/>
        </p:blipFill>
        <p:spPr>
          <a:xfrm>
            <a:off x="1847322" y="2228294"/>
            <a:ext cx="7459132" cy="3817399"/>
          </a:xfrm>
        </p:spPr>
      </p:pic>
    </p:spTree>
    <p:extLst>
      <p:ext uri="{BB962C8B-B14F-4D97-AF65-F5344CB8AC3E}">
        <p14:creationId xmlns:p14="http://schemas.microsoft.com/office/powerpoint/2010/main" val="3516779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EE481-75FD-4DF6-994B-AB3490D8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dirty="0"/>
              <a:t>Admin Login Page</a:t>
            </a:r>
            <a:endParaRPr lang="en-IN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C5DCD4-8DD4-44C6-923F-80B96B5F8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78" b="8351"/>
          <a:stretch/>
        </p:blipFill>
        <p:spPr>
          <a:xfrm>
            <a:off x="1847322" y="1853248"/>
            <a:ext cx="7459132" cy="3997136"/>
          </a:xfrm>
        </p:spPr>
      </p:pic>
    </p:spTree>
    <p:extLst>
      <p:ext uri="{BB962C8B-B14F-4D97-AF65-F5344CB8AC3E}">
        <p14:creationId xmlns:p14="http://schemas.microsoft.com/office/powerpoint/2010/main" val="31784562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998</TotalTime>
  <Words>598</Words>
  <Application>Microsoft Office PowerPoint</Application>
  <PresentationFormat>Widescreen</PresentationFormat>
  <Paragraphs>149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Unicode MS</vt:lpstr>
      <vt:lpstr>Century Gothic</vt:lpstr>
      <vt:lpstr>Wingdings</vt:lpstr>
      <vt:lpstr>Wingdings 3</vt:lpstr>
      <vt:lpstr>Ion</vt:lpstr>
      <vt:lpstr>Online Food  Delivery   </vt:lpstr>
      <vt:lpstr>Contents</vt:lpstr>
      <vt:lpstr>Abstract</vt:lpstr>
      <vt:lpstr>Objective</vt:lpstr>
      <vt:lpstr>System Requirements</vt:lpstr>
      <vt:lpstr>Features Available</vt:lpstr>
      <vt:lpstr>App Flow</vt:lpstr>
      <vt:lpstr>Home Page</vt:lpstr>
      <vt:lpstr>Admin Login Page</vt:lpstr>
      <vt:lpstr>Amin Page</vt:lpstr>
      <vt:lpstr>User Details and Order Details</vt:lpstr>
      <vt:lpstr>Menu Page</vt:lpstr>
      <vt:lpstr>User Login Page</vt:lpstr>
      <vt:lpstr>User Registration Page</vt:lpstr>
      <vt:lpstr>Product Details</vt:lpstr>
      <vt:lpstr>Placing Order</vt:lpstr>
      <vt:lpstr>Adding Payment Method</vt:lpstr>
      <vt:lpstr>          Future Scope</vt:lpstr>
      <vt:lpstr>                      Conclusion</vt:lpstr>
      <vt:lpstr>App 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Ticket Booking usi</dc:title>
  <dc:creator>ADMIN</dc:creator>
  <cp:lastModifiedBy>Bhagyalakshmi Rapolu</cp:lastModifiedBy>
  <cp:revision>52</cp:revision>
  <dcterms:created xsi:type="dcterms:W3CDTF">2022-02-23T12:10:58Z</dcterms:created>
  <dcterms:modified xsi:type="dcterms:W3CDTF">2022-03-16T04:21:32Z</dcterms:modified>
</cp:coreProperties>
</file>

<file path=docProps/thumbnail.jpeg>
</file>